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>
        <p:scale>
          <a:sx n="80" d="100"/>
          <a:sy n="80" d="100"/>
        </p:scale>
        <p:origin x="-3036" y="-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7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</a:t>
            </a:r>
            <a:r>
              <a:rPr lang="kk-KZ" sz="1200" dirty="0" smtClean="0">
                <a:latin typeface="Times New Roman"/>
                <a:ea typeface="SimSun"/>
              </a:rPr>
              <a:t>без осадков. </a:t>
            </a:r>
            <a:r>
              <a:rPr lang="ru-RU" sz="1200" dirty="0" smtClean="0">
                <a:latin typeface="Times New Roman"/>
                <a:ea typeface="SimSun"/>
              </a:rPr>
              <a:t>Ветер </a:t>
            </a:r>
            <a:r>
              <a:rPr lang="kk-KZ" sz="1200" dirty="0" smtClean="0">
                <a:latin typeface="Times New Roman"/>
                <a:ea typeface="SimSun"/>
              </a:rPr>
              <a:t>восточный</a:t>
            </a:r>
            <a:r>
              <a:rPr lang="ru-RU" sz="1200" dirty="0" smtClean="0">
                <a:latin typeface="Times New Roman"/>
                <a:ea typeface="SimSun"/>
              </a:rPr>
              <a:t> 2-7 м/с. Температура воздуха ночью 6-8, днем  </a:t>
            </a:r>
            <a:r>
              <a:rPr lang="kk-KZ" sz="1200" dirty="0" smtClean="0">
                <a:latin typeface="Times New Roman"/>
                <a:ea typeface="SimSun"/>
              </a:rPr>
              <a:t>23-25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100" dirty="0" smtClean="0">
              <a:latin typeface="Calibri"/>
              <a:ea typeface="Times New Roma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21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восточный 3-8 м/с. Температура воздуха 9-11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3091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0" y="2285992"/>
            <a:ext cx="4786346" cy="769441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сентября метеорологические условия будут способствовать 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сентября в целом по городу ожидается повышенный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143248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642918"/>
            <a:ext cx="43814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19625</TotalTime>
  <Words>744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2654</cp:revision>
  <cp:lastPrinted>2021-07-01T07:38:07Z</cp:lastPrinted>
  <dcterms:created xsi:type="dcterms:W3CDTF">2018-03-27T06:03:00Z</dcterms:created>
  <dcterms:modified xsi:type="dcterms:W3CDTF">2022-09-19T10:19:25Z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