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110" d="100"/>
          <a:sy n="110" d="100"/>
        </p:scale>
        <p:origin x="-1848"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63634774"/>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97463" y="3357562"/>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4" y="73522"/>
            <a:ext cx="4747313" cy="1908215"/>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20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19 </a:t>
            </a:r>
            <a:r>
              <a:rPr lang="kk-KZ" sz="1200" b="1" dirty="0">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20 </a:t>
            </a:r>
            <a:r>
              <a:rPr lang="kk-KZ" sz="1200" b="1" dirty="0">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cs typeface="Times New Roman" panose="02020603050405020304" pitchFamily="18" charset="0"/>
              </a:rPr>
              <a:t>Жауын-шашынсыз</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Ауыспалы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бағыттағы</a:t>
            </a:r>
            <a:r>
              <a:rPr lang="ru-RU" sz="1100" dirty="0">
                <a:latin typeface="Times New Roman" panose="02020603050405020304" pitchFamily="18" charset="0"/>
                <a:cs typeface="Times New Roman" panose="02020603050405020304" pitchFamily="18" charset="0"/>
              </a:rPr>
              <a:t> жел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соғады, күші 0-5 м/с. Ауа температурасы түнде 3-5, күндіз 23-25 жылы.</a:t>
            </a:r>
            <a:endParaRPr 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қыркүйекке</a:t>
            </a:r>
            <a:r>
              <a:rPr lang="ru-RU" sz="1200" b="1" dirty="0">
                <a:latin typeface="Times New Roman" panose="02020603050405020304" pitchFamily="18" charset="0"/>
                <a:cs typeface="Times New Roman" panose="02020603050405020304" pitchFamily="18" charset="0"/>
              </a:rPr>
              <a:t> 2022 ж. </a:t>
            </a:r>
          </a:p>
          <a:p>
            <a:pPr algn="ctr"/>
            <a:r>
              <a:rPr lang="ru-RU" sz="1200" b="1" dirty="0">
                <a:latin typeface="Times New Roman" panose="02020603050405020304" pitchFamily="18" charset="0"/>
                <a:cs typeface="Times New Roman" panose="02020603050405020304" pitchFamily="18" charset="0"/>
              </a:rPr>
              <a:t> 20 </a:t>
            </a:r>
            <a:r>
              <a:rPr lang="kk-KZ" sz="1200" b="1" dirty="0">
                <a:latin typeface="Times New Roman" panose="02020603050405020304" pitchFamily="18" charset="0"/>
                <a:cs typeface="Times New Roman" panose="02020603050405020304" pitchFamily="18" charset="0"/>
              </a:rPr>
              <a:t>қыркүйектен</a:t>
            </a:r>
            <a:r>
              <a:rPr lang="ru-RU" sz="1200" b="1" dirty="0">
                <a:latin typeface="Times New Roman" panose="02020603050405020304" pitchFamily="18" charset="0"/>
                <a:cs typeface="Times New Roman" panose="02020603050405020304" pitchFamily="18" charset="0"/>
              </a:rPr>
              <a:t> с. 21-ден 21 </a:t>
            </a:r>
            <a:r>
              <a:rPr lang="kk-KZ" sz="1200" b="1" dirty="0">
                <a:latin typeface="Times New Roman" panose="02020603050405020304" pitchFamily="18" charset="0"/>
                <a:cs typeface="Times New Roman" panose="02020603050405020304" pitchFamily="18" charset="0"/>
              </a:rPr>
              <a:t>қыркүйекке</a:t>
            </a:r>
            <a:r>
              <a:rPr lang="ru-RU" sz="1200" b="1" dirty="0">
                <a:latin typeface="Times New Roman" panose="02020603050405020304" pitchFamily="18" charset="0"/>
                <a:cs typeface="Times New Roman" panose="02020603050405020304" pitchFamily="18" charset="0"/>
              </a:rPr>
              <a:t> с. 09-ға дейін </a:t>
            </a:r>
          </a:p>
          <a:p>
            <a:pPr algn="just"/>
            <a:r>
              <a:rPr lang="kk-KZ" sz="1200" kern="14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Ауыспалы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бағыттағы</a:t>
            </a:r>
            <a:r>
              <a:rPr lang="ru-RU" sz="1200" dirty="0">
                <a:latin typeface="Times New Roman" panose="02020603050405020304" pitchFamily="18" charset="0"/>
                <a:cs typeface="Times New Roman" panose="02020603050405020304" pitchFamily="18" charset="0"/>
              </a:rPr>
              <a:t> жел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соғады, күші </a:t>
            </a:r>
          </a:p>
          <a:p>
            <a:pPr algn="just"/>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0-5 м/с. </a:t>
            </a:r>
            <a:r>
              <a:rPr lang="ru-RU" sz="1200" dirty="0">
                <a:latin typeface="Times New Roman" panose="02020603050405020304" pitchFamily="18" charset="0"/>
                <a:cs typeface="Times New Roman" panose="02020603050405020304" pitchFamily="18" charset="0"/>
              </a:rPr>
              <a:t>Ауа температурасы 6-8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24438" y="1857364"/>
            <a:ext cx="4644127"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20</a:t>
            </a:r>
            <a:r>
              <a:rPr lang="kk-KZ" sz="1200" kern="1400" dirty="0">
                <a:solidFill>
                  <a:schemeClr val="tx1"/>
                </a:solidFill>
                <a:latin typeface="Times New Roman" panose="02020603050405020304" pitchFamily="18" charset="0"/>
                <a:ea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a:t>
            </a:r>
            <a:r>
              <a:rPr lang="kk-KZ" sz="1200" kern="1400" dirty="0">
                <a:solidFill>
                  <a:schemeClr val="tx1"/>
                </a:solidFill>
                <a:latin typeface="Times New Roman" panose="02020603050405020304" pitchFamily="18" charset="0"/>
                <a:ea typeface="Times New Roman" panose="02020603050405020304" pitchFamily="18" charset="0"/>
              </a:rPr>
              <a:t>на, 21</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a:t>
            </a:r>
            <a:r>
              <a:rPr lang="ru-RU" sz="1200" dirty="0">
                <a:solidFill>
                  <a:schemeClr val="tx1"/>
                </a:solidFill>
                <a:latin typeface="Times New Roman" panose="02020603050405020304" pitchFamily="18" charset="0"/>
                <a:cs typeface="Times New Roman" panose="02020603050405020304" pitchFamily="18" charset="0"/>
              </a:rPr>
              <a:t>метеорологиялық жағдайлар </a:t>
            </a:r>
            <a:r>
              <a:rPr lang="ru-RU" sz="1200" dirty="0" err="1">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algn="just"/>
            <a:r>
              <a:rPr lang="kk-KZ" sz="1200" dirty="0" smtClean="0">
                <a:solidFill>
                  <a:schemeClr val="tx1"/>
                </a:solidFill>
                <a:latin typeface="Times New Roman" panose="02020603050405020304" pitchFamily="18" charset="0"/>
                <a:cs typeface="Times New Roman" panose="02020603050405020304" pitchFamily="18" charset="0"/>
              </a:rPr>
              <a:t>          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
        <p:nvSpPr>
          <p:cNvPr id="20" name="TextBox 13">
            <a:extLst>
              <a:ext uri="{FF2B5EF4-FFF2-40B4-BE49-F238E27FC236}">
                <a16:creationId xmlns:a16="http://schemas.microsoft.com/office/drawing/2014/main" xmlns="" id="{0FA647EF-1E2E-42DB-A8F0-B4CEBD1BDD82}"/>
              </a:ext>
            </a:extLst>
          </p:cNvPr>
          <p:cNvSpPr txBox="1"/>
          <p:nvPr/>
        </p:nvSpPr>
        <p:spPr>
          <a:xfrm>
            <a:off x="5095876" y="3000372"/>
            <a:ext cx="4572032"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9530" y="785794"/>
            <a:ext cx="4572032"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17239</TotalTime>
  <Words>633</Words>
  <Application>Microsoft Office PowerPoint</Application>
  <PresentationFormat>Лист A4 (210x297 мм)</PresentationFormat>
  <Paragraphs>106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2804</cp:revision>
  <cp:lastPrinted>2022-05-31T05:49:59Z</cp:lastPrinted>
  <dcterms:created xsi:type="dcterms:W3CDTF">2018-03-27T06:03:00Z</dcterms:created>
  <dcterms:modified xsi:type="dcterms:W3CDTF">2022-09-19T09:01:17Z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