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3" d="100"/>
          <a:sy n="73" d="100"/>
        </p:scale>
        <p:origin x="-3264" y="-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1171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95876" y="1928802"/>
            <a:ext cx="4600021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238752" y="3071810"/>
            <a:ext cx="432297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14249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2021-07-01T03:56:27Z</cp:lastPrinted>
  <dcterms:created xsi:type="dcterms:W3CDTF">2018-03-27T06:03:00Z</dcterms:created>
  <dcterms:modified xsi:type="dcterms:W3CDTF">2022-09-19T09:05:31Z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