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15401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97463" y="3857628"/>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қыркүйектегі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250030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
        <p:nvSpPr>
          <p:cNvPr id="16" name="TextBox 13"/>
          <p:cNvSpPr txBox="1"/>
          <p:nvPr/>
        </p:nvSpPr>
        <p:spPr>
          <a:xfrm>
            <a:off x="5095876" y="3571876"/>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548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2353</cp:revision>
  <cp:lastPrinted>2021-07-01T07:38:07Z</cp:lastPrinted>
  <dcterms:created xsi:type="dcterms:W3CDTF">2018-03-27T06:03:00Z</dcterms:created>
  <dcterms:modified xsi:type="dcterms:W3CDTF">2022-09-19T10:15:28Z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