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1475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003722014"/>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19 қыркүйектен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14-16, күндіз    30-32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21 қыркүйекке</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20 қыркүйектен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21 қыркүйекке</a:t>
            </a:r>
          </a:p>
          <a:p>
            <a:pPr lvl="0" indent="182563" algn="ct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соғады, күші  8-13 м/с. Ауа температурасы 14-16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5024438" y="2571744"/>
            <a:ext cx="4714908"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smtClean="0">
                <a:solidFill>
                  <a:schemeClr val="tx1"/>
                </a:solidFill>
                <a:latin typeface="Times New Roman" panose="02020603050405020304" pitchFamily="18" charset="0"/>
                <a:cs typeface="Times New Roman" panose="02020603050405020304" pitchFamily="18" charset="0"/>
              </a:rPr>
              <a:t>20 </a:t>
            </a:r>
            <a:r>
              <a:rPr lang="ru-RU" sz="1100" dirty="0" err="1" smtClean="0">
                <a:solidFill>
                  <a:schemeClr val="tx1"/>
                </a:solidFill>
                <a:latin typeface="Times New Roman" panose="02020603050405020304" pitchFamily="18" charset="0"/>
                <a:cs typeface="Times New Roman" panose="02020603050405020304" pitchFamily="18" charset="0"/>
              </a:rPr>
              <a:t>қыркүйекте</a:t>
            </a:r>
            <a:r>
              <a:rPr lang="ru-RU" sz="1100" dirty="0" smtClean="0">
                <a:solidFill>
                  <a:schemeClr val="tx1"/>
                </a:solidFill>
                <a:latin typeface="Times New Roman" panose="02020603050405020304" pitchFamily="18" charset="0"/>
                <a:cs typeface="Times New Roman" panose="02020603050405020304" pitchFamily="18" charset="0"/>
              </a:rPr>
              <a:t>, 21 </a:t>
            </a:r>
            <a:r>
              <a:rPr lang="ru-RU" sz="11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3000" y="34290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a:t>
            </a:r>
            <a:r>
              <a:rPr lang="ru-RU" sz="1100" dirty="0" err="1">
                <a:solidFill>
                  <a:schemeClr val="tx1"/>
                </a:solidFill>
                <a:latin typeface="Times New Roman" panose="02020603050405020304" pitchFamily="18" charset="0"/>
                <a:cs typeface="Times New Roman" panose="02020603050405020304" pitchFamily="18" charset="0"/>
              </a:rPr>
              <a:t>дәрежелі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err="1">
                <a:solidFill>
                  <a:schemeClr val="tx1"/>
                </a:solidFill>
                <a:latin typeface="Times New Roman" panose="02020603050405020304" pitchFamily="18" charset="0"/>
                <a:cs typeface="Times New Roman" panose="02020603050405020304" pitchFamily="18" charset="0"/>
              </a:rPr>
              <a:t>ескертуі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жоқ</a:t>
            </a:r>
            <a:endParaRPr lang="ru-RU" sz="11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a:t>
            </a:r>
            <a:r>
              <a:rPr lang="ru-RU" altLang="ru-RU" sz="1200" b="1" i="1" dirty="0" smtClean="0">
                <a:solidFill>
                  <a:srgbClr val="000000"/>
                </a:solidFill>
                <a:latin typeface="Times New Roman" panose="02020603050405020304" pitchFamily="18" charset="0"/>
                <a:cs typeface="Times New Roman" panose="02020603050405020304" pitchFamily="18" charset="0"/>
              </a:rPr>
              <a:t>.А.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17"/>
          <p:cNvSpPr>
            <a:spLocks noChangeArrowheads="1"/>
          </p:cNvSpPr>
          <p:nvPr/>
        </p:nvSpPr>
        <p:spPr bwMode="auto">
          <a:xfrm>
            <a:off x="155575" y="966788"/>
            <a:ext cx="4697413" cy="6015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None/>
            </a:pPr>
            <a:r>
              <a:rPr lang="kk-KZ" sz="1600" dirty="0" smtClean="0">
                <a:latin typeface="Times New Roman" pitchFamily="18" charset="0"/>
                <a:cs typeface="Times New Roman" pitchFamily="18" charset="0"/>
              </a:rPr>
              <a:t>Ұсыныстар жоқ.</a:t>
            </a:r>
            <a:endParaRPr lang="ru-RU" sz="1600" dirty="0" smtClean="0">
              <a:latin typeface="Times New Roman" pitchFamily="18" charset="0"/>
              <a:cs typeface="Times New Roman" pitchFamily="18" charset="0"/>
            </a:endParaRPr>
          </a:p>
          <a:p>
            <a:pPr algn="just">
              <a:lnSpc>
                <a:spcPct val="107000"/>
              </a:lnSpc>
              <a:spcBef>
                <a:spcPct val="0"/>
              </a:spcBef>
              <a:buFontTx/>
              <a:buNone/>
            </a:pPr>
            <a:endParaRPr lang="ru-RU" sz="1600" dirty="0">
              <a:latin typeface="Times New Roman" pitchFamily="18" charset="0"/>
              <a:ea typeface="Calibri" panose="020F0502020204030204" pitchFamily="34" charset="0"/>
              <a:cs typeface="Times New Roman" pitchFamily="18" charset="0"/>
            </a:endParaRPr>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13149</TotalTime>
  <Words>581</Words>
  <Application>Microsoft Office PowerPoint</Application>
  <PresentationFormat>Лист A4 (210x297 мм)</PresentationFormat>
  <Paragraphs>104</Paragraphs>
  <Slides>2</Slides>
  <Notes>0</Notes>
  <HiddenSlides>0</HiddenSlides>
  <MMClips>1</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2464</cp:revision>
  <cp:lastPrinted>2021-07-01T03:56:27Z</cp:lastPrinted>
  <dcterms:created xsi:type="dcterms:W3CDTF">2018-03-27T06:03:00Z</dcterms:created>
  <dcterms:modified xsi:type="dcterms:W3CDTF">2022-09-19T06:47:13Z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