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5780487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38686" y="3643314"/>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3-5°, күндіз 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881562" y="2214554"/>
            <a:ext cx="4786346"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жоғары болады деп күтілуде.</a:t>
            </a:r>
          </a:p>
        </p:txBody>
      </p:sp>
      <p:sp>
        <p:nvSpPr>
          <p:cNvPr id="23" name="TextBox 13"/>
          <p:cNvSpPr txBox="1"/>
          <p:nvPr/>
        </p:nvSpPr>
        <p:spPr>
          <a:xfrm>
            <a:off x="4953000" y="321468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9530" y="857232"/>
            <a:ext cx="4500594"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16371</TotalTime>
  <Words>607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2455</cp:revision>
  <cp:lastPrinted>2021-07-01T03:56:27Z</cp:lastPrinted>
  <dcterms:created xsi:type="dcterms:W3CDTF">2018-03-27T06:03:00Z</dcterms:created>
  <dcterms:modified xsi:type="dcterms:W3CDTF">2022-09-19T08:46:46Z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