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7463" y="342900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юго-западный ночью 5-10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днем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юго-западный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74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/>
          </a:p>
          <a:p>
            <a:pPr algn="just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13276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2469</cp:revision>
  <cp:lastPrinted>2021-07-01T03:56:27Z</cp:lastPrinted>
  <dcterms:created xsi:type="dcterms:W3CDTF">2018-03-27T06:03:00Z</dcterms:created>
  <dcterms:modified xsi:type="dcterms:W3CDTF">2022-09-19T09:25:02Z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