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57784" cy="430887"/>
          </a:xfrm>
          <a:prstGeom prst="rect">
            <a:avLst/>
          </a:prstGeom>
          <a:noFill/>
          <a:ln w="9525">
            <a:noFill/>
          </a:ln>
        </p:spPr>
        <p:txBody>
          <a:bodyPr wrap="square">
            <a:spAutoFit/>
          </a:bodyPr>
          <a:lstStyle/>
          <a:p>
            <a:pPr algn="ctr"/>
            <a:r>
              <a:rPr lang="ru-RU" altLang="ru-RU" sz="1100" b="1" dirty="0" smtClean="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 </a:t>
            </a:r>
            <a:r>
              <a:rPr lang="ru-RU" altLang="ru-RU" sz="1100" b="1" dirty="0" smtClean="0">
                <a:latin typeface="Times New Roman" panose="02020603050405020304" pitchFamily="18" charset="0"/>
                <a:cs typeface="Times New Roman" panose="02020603050405020304" pitchFamily="18" charset="0"/>
              </a:rPr>
              <a:t>19 </a:t>
            </a:r>
            <a:r>
              <a:rPr lang="ru-RU" altLang="ru-RU" sz="1100" b="1" dirty="0" err="1" smtClean="0">
                <a:latin typeface="Times New Roman" panose="02020603050405020304" pitchFamily="18" charset="0"/>
                <a:cs typeface="Times New Roman" panose="02020603050405020304" pitchFamily="18" charset="0"/>
              </a:rPr>
              <a:t>қыркүйек Петропавл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100" b="1" dirty="0" err="1" smtClean="0">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938992"/>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2022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19 </a:t>
            </a:r>
            <a:r>
              <a:rPr lang="ru-RU" altLang="ru-RU" sz="1000" b="1" dirty="0" err="1" smtClean="0">
                <a:solidFill>
                  <a:srgbClr val="000000"/>
                </a:solidFill>
                <a:latin typeface="Times New Roman" pitchFamily="18" charset="0"/>
                <a:cs typeface="Times New Roman" pitchFamily="18" charset="0"/>
              </a:rPr>
              <a:t>қыркүйектен</a:t>
            </a:r>
            <a:r>
              <a:rPr lang="kk-KZ" altLang="ru-RU" sz="1000" b="1" dirty="0" smtClean="0">
                <a:solidFill>
                  <a:srgbClr val="000000"/>
                </a:solidFill>
                <a:latin typeface="Times New Roman" pitchFamily="18" charset="0"/>
                <a:cs typeface="Times New Roman" pitchFamily="18" charset="0"/>
              </a:rPr>
              <a:t> </a:t>
            </a:r>
            <a:r>
              <a:rPr lang="ru-RU" altLang="ru-RU" sz="1000" b="1" dirty="0" smtClean="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err="1" smtClean="0">
                <a:solidFill>
                  <a:srgbClr val="000000"/>
                </a:solidFill>
                <a:latin typeface="Times New Roman" pitchFamily="18" charset="0"/>
                <a:cs typeface="Times New Roman" pitchFamily="18" charset="0"/>
              </a:rPr>
              <a:t> </a:t>
            </a:r>
            <a:r>
              <a:rPr lang="ru-RU" altLang="ru-RU" sz="1000" b="1" dirty="0" smtClean="0">
                <a:solidFill>
                  <a:srgbClr val="000000"/>
                </a:solidFill>
                <a:latin typeface="Times New Roman" pitchFamily="18" charset="0"/>
                <a:cs typeface="Times New Roman" pitchFamily="18" charset="0"/>
              </a:rPr>
              <a:t>20 </a:t>
            </a:r>
            <a:r>
              <a:rPr lang="kk-KZ" sz="1000" b="1" dirty="0" smtClean="0">
                <a:solidFill>
                  <a:srgbClr val="000000"/>
                </a:solidFill>
                <a:latin typeface="Times New Roman" pitchFamily="18" charset="0"/>
                <a:cs typeface="Times New Roman" pitchFamily="18" charset="0"/>
              </a:rPr>
              <a:t>қыркүйекке </a:t>
            </a:r>
            <a:r>
              <a:rPr lang="ru-RU" altLang="ru-RU" sz="1000" b="1" dirty="0" smtClean="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ru-RU" sz="10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a:t>
            </a:r>
            <a:r>
              <a:rPr lang="kk-KZ" sz="1100" dirty="0" smtClean="0"/>
              <a:t> </a:t>
            </a:r>
            <a:r>
              <a:rPr lang="kk-KZ" sz="1100" dirty="0" smtClean="0">
                <a:latin typeface="Times New Roman" pitchFamily="18" charset="0"/>
                <a:cs typeface="Times New Roman" pitchFamily="18" charset="0"/>
              </a:rPr>
              <a:t> жел соғады, түнде күші 5-10, күндіз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13-15, күндіз 26-28 градус жылы.</a:t>
            </a:r>
            <a:endParaRPr lang="ru-RU" sz="1100" b="1" dirty="0" smtClean="0">
              <a:solidFill>
                <a:srgbClr val="000000"/>
              </a:solidFill>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Оңтүстік-батыстан</a:t>
            </a:r>
            <a:r>
              <a:rPr lang="kk-KZ" sz="1100" dirty="0" smtClean="0"/>
              <a:t> </a:t>
            </a:r>
            <a:r>
              <a:rPr lang="kk-KZ" sz="1100" dirty="0" smtClean="0">
                <a:latin typeface="Times New Roman" pitchFamily="18" charset="0"/>
                <a:cs typeface="Times New Roman" pitchFamily="18" charset="0"/>
              </a:rPr>
              <a:t> жел соғады</a:t>
            </a:r>
            <a:r>
              <a:rPr lang="kk-KZ"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күші 5-10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5095876" y="3286124"/>
            <a:ext cx="4572032"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2214554"/>
            <a:ext cx="471490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21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544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None/>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Bef>
                <a:spcPct val="0"/>
              </a:spcBef>
              <a:buFontTx/>
              <a:buNone/>
            </a:pP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13100</TotalTime>
  <Words>564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2442</cp:revision>
  <cp:lastPrinted>2021-07-01T03:56:27Z</cp:lastPrinted>
  <dcterms:created xsi:type="dcterms:W3CDTF">2018-03-27T06:03:00Z</dcterms:created>
  <dcterms:modified xsi:type="dcterms:W3CDTF">2022-09-19T09:25:08Z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