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780158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3306" y="335756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1-3° тепла,  днем 23-25°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4438" y="292893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786346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0968" y="714356"/>
            <a:ext cx="44291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18170</TotalTime>
  <Words>683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2508</cp:revision>
  <cp:lastPrinted>2021-10-18T15:52:53Z</cp:lastPrinted>
  <dcterms:created xsi:type="dcterms:W3CDTF">2018-03-27T06:03:00Z</dcterms:created>
  <dcterms:modified xsi:type="dcterms:W3CDTF">2022-09-19T08:41:09Z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