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18" y="-4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12085872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846659"/>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19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27-29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smtClean="0">
                <a:solidFill>
                  <a:srgbClr val="000000"/>
                </a:solidFill>
                <a:latin typeface="Times New Roman" panose="02020603050405020304" pitchFamily="18" charset="0"/>
                <a:cs typeface="Times New Roman" panose="02020603050405020304" pitchFamily="18" charset="0"/>
              </a:rPr>
              <a:t>21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20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21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38686" y="357187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81562" y="314324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10124" y="2000240"/>
            <a:ext cx="492922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қыркүйек тәуілік бойы</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14539</TotalTime>
  <Words>587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2425</cp:revision>
  <cp:lastPrinted>2021-07-01T07:38:07Z</cp:lastPrinted>
  <dcterms:created xsi:type="dcterms:W3CDTF">2018-03-27T06:03:00Z</dcterms:created>
  <dcterms:modified xsi:type="dcterms:W3CDTF">2022-09-19T09:14:16Z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