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2329217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286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24438" y="3857628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переменный 0-5 м/с. Температура воздуха ночью 3-5, днем 23-25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21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21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переменный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6-8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53000" y="1928802"/>
            <a:ext cx="4798915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20 сентября, ночью 21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высокий уровень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38092" y="246083"/>
            <a:ext cx="4714908" cy="2520493"/>
            <a:chOff x="238092" y="246083"/>
            <a:chExt cx="4714908" cy="252049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238092" y="642918"/>
              <a:ext cx="4684800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17421</TotalTime>
  <Words>674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2765</cp:revision>
  <cp:lastPrinted>2021-11-30T05:55:24Z</cp:lastPrinted>
  <dcterms:created xsi:type="dcterms:W3CDTF">2018-03-27T06:03:00Z</dcterms:created>
  <dcterms:modified xsi:type="dcterms:W3CDTF">2022-09-19T09:01:08Z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