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Ясно. Ветер юго-восточный 1-6 м/с. Температура воздуха ночью 8-10,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00240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ночью 21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9530" y="785794"/>
            <a:ext cx="454299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13543</TotalTime>
  <Words>671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2418</cp:revision>
  <cp:lastPrinted>2021-02-03T11:37:00Z</cp:lastPrinted>
  <dcterms:created xsi:type="dcterms:W3CDTF">2018-03-27T06:03:00Z</dcterms:created>
  <dcterms:modified xsi:type="dcterms:W3CDTF">2022-09-19T10:07:38Z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