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41605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5711" y="3643314"/>
            <a:ext cx="467363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күндіз 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4438" y="228599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жоғары болады деп күтілуде.</a:t>
            </a:r>
          </a:p>
        </p:txBody>
      </p:sp>
      <p:sp>
        <p:nvSpPr>
          <p:cNvPr id="23" name="TextBox 13"/>
          <p:cNvSpPr txBox="1"/>
          <p:nvPr/>
        </p:nvSpPr>
        <p:spPr>
          <a:xfrm>
            <a:off x="5024438" y="321468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38092" y="928670"/>
            <a:ext cx="4572032" cy="2123658"/>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algn="just"/>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16347</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2414</cp:revision>
  <cp:lastPrinted>2021-07-01T03:56:27Z</cp:lastPrinted>
  <dcterms:created xsi:type="dcterms:W3CDTF">2018-03-27T06:03:00Z</dcterms:created>
  <dcterms:modified xsi:type="dcterms:W3CDTF">2022-09-19T08:51:30Z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