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93066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24438" y="400050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500438"/>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000240"/>
            <a:ext cx="47149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622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2429</cp:revision>
  <cp:lastPrinted>2021-07-01T07:38:07Z</cp:lastPrinted>
  <dcterms:created xsi:type="dcterms:W3CDTF">2018-03-27T06:03:00Z</dcterms:created>
  <dcterms:modified xsi:type="dcterms:W3CDTF">2022-09-19T09:09:42Z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