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00504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0704534"/>
              </p:ext>
            </p:extLst>
          </p:nvPr>
        </p:nvGraphicFramePr>
        <p:xfrm>
          <a:off x="5024438" y="4500570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20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13-15, днем 30-32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14-16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0043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:21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13612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2365</cp:revision>
  <cp:lastPrinted>2021-07-01T03:56:27Z</cp:lastPrinted>
  <dcterms:created xsi:type="dcterms:W3CDTF">2018-03-27T06:03:00Z</dcterms:created>
  <dcterms:modified xsi:type="dcterms:W3CDTF">2022-09-19T09:59:17Z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