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04852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5877" y="2143116"/>
            <a:ext cx="457203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20 </a:t>
            </a:r>
            <a:r>
              <a:rPr lang="kk-KZ" sz="1100" dirty="0" smtClean="0">
                <a:solidFill>
                  <a:srgbClr val="000000"/>
                </a:solidFill>
                <a:latin typeface="Times New Roman" panose="02020603050405020304" pitchFamily="18" charset="0"/>
                <a:cs typeface="Times New Roman" panose="02020603050405020304" pitchFamily="18" charset="0"/>
              </a:rPr>
              <a:t>қыркүйек</a:t>
            </a:r>
            <a:r>
              <a:rPr lang="ru-RU" sz="1100" dirty="0" smtClean="0">
                <a:solidFill>
                  <a:srgbClr val="000000"/>
                </a:solidFill>
                <a:latin typeface="Times New Roman" panose="02020603050405020304" pitchFamily="18" charset="0"/>
                <a:cs typeface="Times New Roman" panose="02020603050405020304" pitchFamily="18" charset="0"/>
              </a:rPr>
              <a:t>,</a:t>
            </a:r>
            <a:r>
              <a:rPr lang="ru-RU" sz="1100" dirty="0" smtClean="0">
                <a:solidFill>
                  <a:schemeClr val="tx1"/>
                </a:solidFill>
                <a:latin typeface="Times New Roman" panose="02020603050405020304" pitchFamily="18" charset="0"/>
                <a:cs typeface="Times New Roman" panose="02020603050405020304" pitchFamily="18" charset="0"/>
              </a:rPr>
              <a:t> 21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357187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оңтүстік-шығыстан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19-21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4438" y="3214686"/>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583</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2400</cp:revision>
  <cp:lastPrinted>2021-07-01T07:38:07Z</cp:lastPrinted>
  <dcterms:created xsi:type="dcterms:W3CDTF">2018-03-27T06:03:00Z</dcterms:created>
  <dcterms:modified xsi:type="dcterms:W3CDTF">2022-09-19T10:53:44Z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