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4851200"/>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20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11-13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3000" y="22859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
        <p:nvSpPr>
          <p:cNvPr id="22"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anose="02020603050405020304" pitchFamily="18" charset="0"/>
                <a:cs typeface="Times New Roman" panose="02020603050405020304" pitchFamily="18" charset="0"/>
              </a:rPr>
              <a:t>Ұсыныстар жоқ.</a:t>
            </a:r>
            <a:endParaRPr lang="ru-RU" sz="1600" dirty="0" smtClean="0">
              <a:latin typeface="Times New Roman" panose="02020603050405020304" pitchFamily="18" charset="0"/>
              <a:cs typeface="Times New Roman" panose="02020603050405020304"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13983</TotalTime>
  <Words>575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2624</cp:revision>
  <cp:lastPrinted>2022-09-19T05:24:00Z</cp:lastPrinted>
  <dcterms:created xsi:type="dcterms:W3CDTF">2018-03-27T06:03:00Z</dcterms:created>
  <dcterms:modified xsi:type="dcterms:W3CDTF">2022-09-19T06:42:13Z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