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77" d="100"/>
          <a:sy n="77" d="100"/>
        </p:scale>
        <p:origin x="-3132" y="-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88D247-760F-4A41-B30B-0DF7258893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60A8F-30AD-4A91-A810-9726AC986D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B4435-09D2-41EA-A2FB-21E51E559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0A192-2009-464D-B1FB-47C4DB4D7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0DE57-EB5F-4C33-B945-CAF40D7B4E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40481-63CE-428C-9198-2B4DEE83D5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A81D5-17BC-4980-8F26-7F695FCA9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2E40E-A74B-435B-93C6-9DA2E87718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C8DB-01EA-4756-A535-2538672F1C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6338B-8D00-48C8-B3FE-0A8E369B26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502F1-2EEC-4367-8496-E323ECD006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9D20F-8BF7-45F8-A173-A52282D9E0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A242BC1-3DE4-4B73-B68C-EEA16413D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13-15, днем 27-29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14554"/>
            <a:ext cx="4714908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20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57628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5876" y="4357694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2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2432718"/>
            <a:chOff x="112712" y="246083"/>
            <a:chExt cx="4840288" cy="2435112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697412" cy="2125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14378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2679</cp:revision>
  <cp:lastPrinted>2021-07-01T09:11:30Z</cp:lastPrinted>
  <dcterms:created xsi:type="dcterms:W3CDTF">2018-03-27T06:03:00Z</dcterms:created>
  <dcterms:modified xsi:type="dcterms:W3CDTF">2022-09-19T09:47:26Z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