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2483931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7147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4878" y="2485333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66654" y="714356"/>
            <a:ext cx="471490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indent="176213" algn="just">
              <a:spcAft>
                <a:spcPts val="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16342</TotalTime>
  <Words>585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2374</cp:revision>
  <cp:lastPrinted>2021-10-14T11:15:53Z</cp:lastPrinted>
  <dcterms:created xsi:type="dcterms:W3CDTF">2018-03-27T06:03:00Z</dcterms:created>
  <dcterms:modified xsi:type="dcterms:W3CDTF">2022-09-19T08:51:41Z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