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-1932" y="-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74739536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№262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сентября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718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19 сентября 2022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240489208"/>
              </p:ext>
            </p:extLst>
          </p:nvPr>
        </p:nvGraphicFramePr>
        <p:xfrm>
          <a:off x="5045567" y="4035427"/>
          <a:ext cx="466337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77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1085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85093"/>
            <a:ext cx="4824413" cy="1800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сентября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сентября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indent="180975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облачность, без осадков. Ветер восточный 8-13 м/с. Температура воздуха ночью  14-16, днем 30-32 тепла. </a:t>
            </a: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21 сентября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21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восточный 8-13 м/с.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14-16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95876" y="2000240"/>
            <a:ext cx="4572032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 сентября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21 сентября 2022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5876" y="314324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7619"/>
            <a:ext cx="4824412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1429" y="4511952"/>
            <a:ext cx="4298660" cy="988277"/>
            <a:chOff x="523874" y="4033039"/>
            <a:chExt cx="4298660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4" y="4239300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11/1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33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Нурланова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909916621"/>
              </p:ext>
            </p:extLst>
          </p:nvPr>
        </p:nvGraphicFramePr>
        <p:xfrm>
          <a:off x="5181924" y="5401621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9"/>
          <p:cNvSpPr txBox="1">
            <a:spLocks noChangeArrowheads="1"/>
          </p:cNvSpPr>
          <p:nvPr/>
        </p:nvSpPr>
        <p:spPr bwMode="auto">
          <a:xfrm>
            <a:off x="156557" y="699233"/>
            <a:ext cx="481012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ru-RU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r>
              <a:rPr lang="kk-KZ" sz="1600" dirty="0" smtClean="0"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екомендации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отсутствуют</a:t>
            </a:r>
            <a:r>
              <a:rPr lang="kk-KZ" sz="16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kk-KZ" sz="1200" dirty="0" smtClean="0"/>
              <a:t> </a:t>
            </a:r>
            <a:endParaRPr lang="ru-RU" sz="1200" dirty="0" smtClean="0"/>
          </a:p>
          <a:p>
            <a:pPr algn="just">
              <a:spcBef>
                <a:spcPct val="0"/>
              </a:spcBef>
              <a:buFontTx/>
              <a:buNone/>
            </a:pP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12889</TotalTime>
  <Words>611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nurlanova_a</cp:lastModifiedBy>
  <cp:revision>2365</cp:revision>
  <cp:lastPrinted>2021-07-01T03:56:27Z</cp:lastPrinted>
  <dcterms:created xsi:type="dcterms:W3CDTF">2018-03-27T06:03:00Z</dcterms:created>
  <dcterms:modified xsi:type="dcterms:W3CDTF">2022-09-19T06:47:21Z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