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6213720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№262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857364"/>
            <a:ext cx="4786346" cy="600164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сентября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286124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19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восточный, юго-восточный 5-10 м/с. Температура воздуха ночью 18-20, днем 28-30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21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21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19-21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0" y="2786058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15231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2364</cp:revision>
  <cp:lastPrinted>2021-10-15T03:50:29Z</cp:lastPrinted>
  <dcterms:created xsi:type="dcterms:W3CDTF">2018-03-27T06:03:00Z</dcterms:created>
  <dcterms:modified xsi:type="dcterms:W3CDTF">2022-09-19T10:51:17Z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