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73" d="100"/>
          <a:sy n="73" d="100"/>
        </p:scale>
        <p:origin x="-3264" y="-10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7024475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1562" y="2071678"/>
            <a:ext cx="490447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5130789"/>
              </p:ext>
            </p:extLst>
          </p:nvPr>
        </p:nvGraphicFramePr>
        <p:xfrm>
          <a:off x="5024438" y="4143380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восточный, северо-восточный 5-10 м/с. Температура воздуха ночью 3-5, днем 24-26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осточный 5-10 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ночью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53000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14378</TotalTime>
  <Words>606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2364</cp:revision>
  <cp:lastPrinted>2021-07-01T03:56:27Z</cp:lastPrinted>
  <dcterms:created xsi:type="dcterms:W3CDTF">2018-03-27T06:03:00Z</dcterms:created>
  <dcterms:modified xsi:type="dcterms:W3CDTF">2022-09-19T09:18:38Z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