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216945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571876"/>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10124" y="4000504"/>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24-26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21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20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95876" y="3214686"/>
            <a:ext cx="450059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207167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14383</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2424</cp:revision>
  <cp:lastPrinted>2021-07-01T03:56:27Z</cp:lastPrinted>
  <dcterms:created xsi:type="dcterms:W3CDTF">2018-03-27T06:03:00Z</dcterms:created>
  <dcterms:modified xsi:type="dcterms:W3CDTF">2022-09-19T09:18:24Z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