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222778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0523" y="2445568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860977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19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14358</TotalTime>
  <Words>602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2361</cp:revision>
  <cp:lastPrinted>2021-07-01T03:56:27Z</cp:lastPrinted>
  <dcterms:created xsi:type="dcterms:W3CDTF">2018-03-27T06:03:00Z</dcterms:created>
  <dcterms:modified xsi:type="dcterms:W3CDTF">2022-09-18T11:03:12Z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