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2014111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42681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по 21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            Без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осадков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10-12,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28-30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 сентября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северо-восточный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10-12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7963247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13950</TotalTime>
  <Words>580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2614</cp:revision>
  <cp:lastPrinted>2022-09-18T06:04:11Z</cp:lastPrinted>
  <dcterms:created xsi:type="dcterms:W3CDTF">2018-03-27T06:03:00Z</dcterms:created>
  <dcterms:modified xsi:type="dcterms:W3CDTF">2022-09-18T11:01:57Z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