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42244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46668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 на поверхности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почвы заморозки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градуса,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7675" y="2291758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5122" y="3223581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61321" y="474427"/>
            <a:ext cx="47722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16809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2407</cp:revision>
  <cp:lastPrinted>2021-07-01T03:56:27Z</cp:lastPrinted>
  <dcterms:created xsi:type="dcterms:W3CDTF">2018-03-27T06:03:00Z</dcterms:created>
  <dcterms:modified xsi:type="dcterms:W3CDTF">2022-09-18T10:06:31Z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