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5121737"/>
              </p:ext>
            </p:extLst>
          </p:nvPr>
        </p:nvGraphicFramePr>
        <p:xfrm>
          <a:off x="5024438" y="4000504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77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35121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сентября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5-10 м/с. Температура воздуха ночью 2-4, днем 25-27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20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119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20 сентября2022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3-5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13666</TotalTime>
  <Words>571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2552</cp:revision>
  <cp:lastPrinted>2021-07-01T03:56:27Z</cp:lastPrinted>
  <dcterms:created xsi:type="dcterms:W3CDTF">2018-03-27T06:03:00Z</dcterms:created>
  <dcterms:modified xsi:type="dcterms:W3CDTF">2022-09-18T11:00:47Z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