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692938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19 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18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19</a:t>
            </a:r>
            <a:r>
              <a:rPr lang="kk-KZ" altLang="ru-RU" sz="1100" b="1" dirty="0">
                <a:solidFill>
                  <a:srgbClr val="000000"/>
                </a:solidFill>
                <a:latin typeface="Times New Roman" panose="02020603050405020304" pitchFamily="18" charset="0"/>
                <a:cs typeface="Times New Roman" panose="02020603050405020304" pitchFamily="18" charset="0"/>
              </a:rPr>
              <a:t> 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20-22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20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19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sp>
        <p:nvSpPr>
          <p:cNvPr id="22" name="TextBox 13"/>
          <p:cNvSpPr txBox="1"/>
          <p:nvPr/>
        </p:nvSpPr>
        <p:spPr>
          <a:xfrm>
            <a:off x="4971874" y="3512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2" y="2837393"/>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19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14364</TotalTime>
  <Words>582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2422</cp:revision>
  <cp:lastPrinted>2021-07-01T03:56:27Z</cp:lastPrinted>
  <dcterms:created xsi:type="dcterms:W3CDTF">2018-03-27T06:03:00Z</dcterms:created>
  <dcterms:modified xsi:type="dcterms:W3CDTF">2022-09-18T11:03:10Z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