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91374-05C4-4650-8C6B-0D82900C4B5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66025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D1879-5FBD-4EBF-84F5-CF10C98740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E61CA-22D8-4A8F-AC5D-AC3E264C5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F3B1B-9B13-4092-B59E-37DB1BE768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2AF61-2AB0-475E-89D3-E93BC1767E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085D1-1703-4221-9EAE-1126472E0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EF9E0-107B-4F81-9507-0C518D8E4C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D973-0465-4055-BCA1-4B93A2F7B2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8DDD4-7FE3-4953-8723-FB27E7B30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B420-F69B-43DA-B1B6-858848755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0BC5C-598B-4A2F-9803-0DD93F8F3C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CEA40-15F5-48BB-8F00-79A365DFF9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63A60BD-9226-4E52-A22E-35B72F5E46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11-13, днем 25-27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19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47250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1321" y="474427"/>
            <a:ext cx="47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829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2676</cp:revision>
  <cp:lastPrinted>2021-07-01T09:11:30Z</cp:lastPrinted>
  <dcterms:created xsi:type="dcterms:W3CDTF">2018-03-27T06:03:00Z</dcterms:created>
  <dcterms:modified xsi:type="dcterms:W3CDTF">2022-09-18T09:53:19Z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