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9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</a:t>
            </a:r>
            <a:r>
              <a:rPr lang="kk-KZ" sz="1200" dirty="0" smtClean="0">
                <a:latin typeface="Times New Roman"/>
                <a:ea typeface="SimSun"/>
              </a:rPr>
              <a:t>без осадков. </a:t>
            </a:r>
            <a:r>
              <a:rPr lang="ru-RU" sz="1200" dirty="0" smtClean="0">
                <a:latin typeface="Times New Roman"/>
                <a:ea typeface="SimSun"/>
              </a:rPr>
              <a:t>Ветер </a:t>
            </a:r>
            <a:r>
              <a:rPr lang="ru-RU" sz="1200" dirty="0" err="1" smtClean="0">
                <a:latin typeface="Times New Roman"/>
                <a:ea typeface="SimSun"/>
              </a:rPr>
              <a:t>юго</a:t>
            </a:r>
            <a:r>
              <a:rPr lang="ru-RU" sz="1200" dirty="0" smtClean="0">
                <a:latin typeface="Times New Roman"/>
                <a:ea typeface="SimSun"/>
              </a:rPr>
              <a:t>-</a:t>
            </a:r>
            <a:r>
              <a:rPr lang="kk-KZ" sz="1200" dirty="0" smtClean="0">
                <a:latin typeface="Times New Roman"/>
                <a:ea typeface="SimSun"/>
              </a:rPr>
              <a:t>восточный</a:t>
            </a:r>
            <a:r>
              <a:rPr lang="ru-RU" sz="1200" smtClean="0">
                <a:latin typeface="Times New Roman"/>
                <a:ea typeface="SimSun"/>
              </a:rPr>
              <a:t>          3-8 </a:t>
            </a:r>
            <a:r>
              <a:rPr lang="ru-RU" sz="1200" dirty="0" smtClean="0">
                <a:latin typeface="Times New Roman"/>
                <a:ea typeface="SimSun"/>
              </a:rPr>
              <a:t>м/с. Температура воздуха ночью 4-6 тепла, на поверхности почвы заморозки 1 градус, днем  </a:t>
            </a:r>
            <a:r>
              <a:rPr lang="kk-KZ" sz="1200" dirty="0" smtClean="0">
                <a:latin typeface="Times New Roman"/>
                <a:ea typeface="SimSun"/>
              </a:rPr>
              <a:t>21-23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100" dirty="0" smtClean="0">
              <a:latin typeface="Calibri"/>
              <a:ea typeface="Times New Roman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20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восточный 3-8 м/с. Температура воздуха 5-7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84173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1296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0" y="2419427"/>
            <a:ext cx="4786346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сентября метеорологические условия будут способствовать 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сентября в целом по городу ожидается повышенный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8612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19623</TotalTime>
  <Words>753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2652</cp:revision>
  <cp:lastPrinted>2021-07-01T07:38:07Z</cp:lastPrinted>
  <dcterms:created xsi:type="dcterms:W3CDTF">2018-03-27T06:03:00Z</dcterms:created>
  <dcterms:modified xsi:type="dcterms:W3CDTF">2022-09-18T09:56:02Z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