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8" d="100"/>
          <a:sy n="68" d="100"/>
        </p:scale>
        <p:origin x="38" y="36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98871700"/>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18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65</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79999" y="225248"/>
            <a:ext cx="4612070" cy="2108269"/>
          </a:xfrm>
          <a:prstGeom prst="rect">
            <a:avLst/>
          </a:prstGeom>
        </p:spPr>
        <p:txBody>
          <a:bodyPr wrap="square" anchor="ctr">
            <a:spAutoFit/>
          </a:bodyPr>
          <a:lstStyle/>
          <a:p>
            <a:pPr algn="ctr"/>
            <a:r>
              <a:rPr lang="ru-RU" altLang="ru-RU" sz="1200" b="1" dirty="0">
                <a:latin typeface="Times New Roman" panose="02020603050405020304" pitchFamily="18" charset="0"/>
                <a:cs typeface="Times New Roman" panose="02020603050405020304" pitchFamily="18" charset="0"/>
              </a:rPr>
              <a:t>Павлодар қаласы бойынша 19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altLang="ru-RU" sz="1200" b="1" dirty="0">
                <a:latin typeface="Times New Roman" panose="02020603050405020304" pitchFamily="18" charset="0"/>
                <a:cs typeface="Times New Roman" panose="02020603050405020304" pitchFamily="18" charset="0"/>
              </a:rPr>
              <a:t>2022 ж. 18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қыркүйектен</a:t>
            </a:r>
            <a:r>
              <a:rPr lang="ru-RU" altLang="ru-RU" sz="1200" b="1" dirty="0">
                <a:latin typeface="Times New Roman" panose="02020603050405020304" pitchFamily="18" charset="0"/>
                <a:cs typeface="Times New Roman" panose="02020603050405020304" pitchFamily="18" charset="0"/>
              </a:rPr>
              <a:t> с. 21-ден. 19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с. 21-ге дейін</a:t>
            </a:r>
          </a:p>
          <a:p>
            <a:pPr algn="just"/>
            <a:r>
              <a:rPr lang="kk-KZ"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cs typeface="Times New Roman" panose="02020603050405020304" pitchFamily="18" charset="0"/>
              </a:rPr>
              <a:t>Жауын-шашынсыз</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Солтүстіктен</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2-7 м/с. Ауа температурасы түнде 3-5, күндіз 19-21 жылы.</a:t>
            </a:r>
          </a:p>
          <a:p>
            <a:pPr algn="just"/>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20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19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қыркүйектен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21-ден 20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200" kern="1400" dirty="0">
                <a:solidFill>
                  <a:srgbClr val="000000"/>
                </a:solidFill>
                <a:latin typeface="Times New Roman" panose="02020603050405020304" pitchFamily="18" charset="0"/>
                <a:cs typeface="Times New Roman" panose="02020603050405020304" pitchFamily="18" charset="0"/>
              </a:rPr>
              <a:t>         Жауын-шашынсыз.</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Оңтүстік-шығыстан</a:t>
            </a:r>
            <a:r>
              <a:rPr lang="kk-KZ" sz="1200" kern="1400" dirty="0">
                <a:solidFill>
                  <a:srgbClr val="000000"/>
                </a:solidFill>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2-7 м/с. </a:t>
            </a:r>
            <a:r>
              <a:rPr lang="ru-RU" sz="1200" dirty="0">
                <a:solidFill>
                  <a:srgbClr val="000000"/>
                </a:solidFill>
                <a:latin typeface="Times New Roman" panose="02020603050405020304" pitchFamily="18" charset="0"/>
                <a:cs typeface="Times New Roman" panose="02020603050405020304" pitchFamily="18" charset="0"/>
              </a:rPr>
              <a:t>Ауа </a:t>
            </a:r>
            <a:r>
              <a:rPr lang="ru-RU" sz="1200">
                <a:solidFill>
                  <a:srgbClr val="000000"/>
                </a:solidFill>
                <a:latin typeface="Times New Roman" panose="02020603050405020304" pitchFamily="18" charset="0"/>
                <a:cs typeface="Times New Roman" panose="02020603050405020304" pitchFamily="18" charset="0"/>
              </a:rPr>
              <a:t>температурасы 3-5 </a:t>
            </a:r>
            <a:r>
              <a:rPr lang="ru-RU" sz="1200" dirty="0" err="1">
                <a:solidFill>
                  <a:srgbClr val="000000"/>
                </a:solidFill>
                <a:latin typeface="Times New Roman" panose="02020603050405020304" pitchFamily="18" charset="0"/>
                <a:cs typeface="Times New Roman" panose="02020603050405020304" pitchFamily="18" charset="0"/>
              </a:rPr>
              <a:t>жылы</a:t>
            </a:r>
            <a:r>
              <a:rPr lang="ru-RU" sz="12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60261" y="2164368"/>
            <a:ext cx="4631808"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19</a:t>
            </a:r>
            <a:r>
              <a:rPr lang="kk-KZ" sz="1200" kern="1400" dirty="0">
                <a:solidFill>
                  <a:schemeClr val="tx1"/>
                </a:solidFill>
                <a:latin typeface="Times New Roman" panose="02020603050405020304" pitchFamily="18" charset="0"/>
                <a:ea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қыркүйегі</a:t>
            </a:r>
            <a:r>
              <a:rPr lang="kk-KZ" sz="1200" kern="1400" dirty="0">
                <a:solidFill>
                  <a:schemeClr val="tx1"/>
                </a:solidFill>
                <a:latin typeface="Times New Roman" panose="02020603050405020304" pitchFamily="18" charset="0"/>
                <a:ea typeface="Times New Roman" panose="02020603050405020304" pitchFamily="18" charset="0"/>
              </a:rPr>
              <a:t>на, 20</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қыркүйегіне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жағдайлар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бойынша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төмендеуі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4"/>
          <a:stretch>
            <a:fillRect/>
          </a:stretch>
        </p:blipFill>
        <p:spPr>
          <a:xfrm>
            <a:off x="4987383" y="3131758"/>
            <a:ext cx="4774154" cy="372054"/>
          </a:xfrm>
          <a:prstGeom prst="rect">
            <a:avLst/>
          </a:prstGeom>
        </p:spPr>
      </p:pic>
      <p:sp>
        <p:nvSpPr>
          <p:cNvPr id="20" name="TextBox 13">
            <a:extLst>
              <a:ext uri="{FF2B5EF4-FFF2-40B4-BE49-F238E27FC236}">
                <a16:creationId xmlns:a16="http://schemas.microsoft.com/office/drawing/2014/main" xmlns="" id="{0FA647EF-1E2E-42DB-A8F0-B4CEBD1BDD82}"/>
              </a:ext>
            </a:extLst>
          </p:cNvPr>
          <p:cNvSpPr txBox="1"/>
          <p:nvPr/>
        </p:nvSpPr>
        <p:spPr>
          <a:xfrm>
            <a:off x="5047167" y="2996952"/>
            <a:ext cx="4730369" cy="461665"/>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19 </a:t>
            </a:r>
            <a:r>
              <a:rPr lang="ru-RU" sz="1200" dirty="0" err="1">
                <a:solidFill>
                  <a:schemeClr val="tx1"/>
                </a:solidFill>
                <a:latin typeface="Times New Roman" panose="02020603050405020304" pitchFamily="18" charset="0"/>
                <a:cs typeface="Times New Roman" panose="02020603050405020304" pitchFamily="18" charset="0"/>
              </a:rPr>
              <a:t>қыркүйекте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қолайсыз</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күтіледі. </a:t>
            </a:r>
            <a:r>
              <a:rPr lang="ru-RU" sz="1200" dirty="0" err="1">
                <a:solidFill>
                  <a:schemeClr val="tx1"/>
                </a:solidFill>
                <a:latin typeface="Times New Roman" panose="02020603050405020304" pitchFamily="18" charset="0"/>
                <a:cs typeface="Times New Roman" panose="02020603050405020304" pitchFamily="18" charset="0"/>
              </a:rPr>
              <a:t>Павлдар</a:t>
            </a:r>
            <a:r>
              <a:rPr lang="ru-RU" sz="1200" dirty="0">
                <a:solidFill>
                  <a:schemeClr val="tx1"/>
                </a:solidFill>
                <a:latin typeface="Times New Roman" panose="02020603050405020304" pitchFamily="18" charset="0"/>
                <a:cs typeface="Times New Roman" panose="02020603050405020304" pitchFamily="18" charset="0"/>
              </a:rPr>
              <a:t> қ, </a:t>
            </a:r>
            <a:r>
              <a:rPr lang="ru-RU" sz="1200" dirty="0" err="1">
                <a:solidFill>
                  <a:schemeClr val="tx1"/>
                </a:solidFill>
                <a:latin typeface="Times New Roman" panose="02020603050405020304" pitchFamily="18" charset="0"/>
                <a:cs typeface="Times New Roman" panose="02020603050405020304" pitchFamily="18" charset="0"/>
              </a:rPr>
              <a:t>Екібастұз</a:t>
            </a:r>
            <a:r>
              <a:rPr lang="ru-RU" sz="1200" dirty="0">
                <a:solidFill>
                  <a:schemeClr val="tx1"/>
                </a:solidFill>
                <a:latin typeface="Times New Roman" panose="02020603050405020304" pitchFamily="18" charset="0"/>
                <a:cs typeface="Times New Roman" panose="02020603050405020304" pitchFamily="18" charset="0"/>
              </a:rPr>
              <a:t> қ. 1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7"/>
          <p:cNvSpPr>
            <a:spLocks noChangeArrowheads="1"/>
          </p:cNvSpPr>
          <p:nvPr/>
        </p:nvSpPr>
        <p:spPr bwMode="auto">
          <a:xfrm>
            <a:off x="140595" y="704850"/>
            <a:ext cx="4808537"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17217</TotalTime>
  <Words>645</Words>
  <Application>Microsoft Office PowerPoint</Application>
  <PresentationFormat>Лист A4 (210x297 мм)</PresentationFormat>
  <Paragraphs>105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2800</cp:revision>
  <cp:lastPrinted>2022-05-31T05:49:59Z</cp:lastPrinted>
  <dcterms:created xsi:type="dcterms:W3CDTF">2018-03-27T06:03:00Z</dcterms:created>
  <dcterms:modified xsi:type="dcterms:W3CDTF">2022-09-18T09:59:31Z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