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90398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19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9-14 м/с. Температура воздуха ночью 12-14, днем 26-28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166579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сентября, ночью 20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15331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2426</cp:revision>
  <cp:lastPrinted>2021-07-01T03:56:27Z</cp:lastPrinted>
  <dcterms:created xsi:type="dcterms:W3CDTF">2018-03-27T06:03:00Z</dcterms:created>
  <dcterms:modified xsi:type="dcterms:W3CDTF">2022-09-18T10:56:42Z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