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745942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766423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сентября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19 сентября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2-7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1-3° тепла, на поверхности почвы заморозки 2 градуса,  днем 22-24° тепла.</a:t>
            </a:r>
          </a:p>
          <a:p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2708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328136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61321" y="474427"/>
            <a:ext cx="47722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18037</TotalTime>
  <Words>690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2495</cp:revision>
  <cp:lastPrinted>2021-10-18T15:52:53Z</cp:lastPrinted>
  <dcterms:created xsi:type="dcterms:W3CDTF">2018-03-27T06:03:00Z</dcterms:created>
  <dcterms:modified xsi:type="dcterms:W3CDTF">2022-09-18T10:08:38Z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