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3-8 м/с. Температура воздуха ночью 12-14,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726622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ночью 20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13546</TotalTime>
  <Words>674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2417</cp:revision>
  <cp:lastPrinted>2021-02-03T11:37:00Z</cp:lastPrinted>
  <dcterms:created xsi:type="dcterms:W3CDTF">2018-03-27T06:03:00Z</dcterms:created>
  <dcterms:modified xsi:type="dcterms:W3CDTF">2022-09-18T09:48:55Z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