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82858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18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1-3° жылы, топырақ бетінде 2 градус үсік, күндіз 22-24°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23954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17"/>
          <p:cNvSpPr>
            <a:spLocks noChangeArrowheads="1"/>
          </p:cNvSpPr>
          <p:nvPr/>
        </p:nvSpPr>
        <p:spPr bwMode="auto">
          <a:xfrm>
            <a:off x="140595" y="704850"/>
            <a:ext cx="4808537"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17764</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2530</cp:revision>
  <cp:lastPrinted>2021-07-01T03:56:27Z</cp:lastPrinted>
  <dcterms:created xsi:type="dcterms:W3CDTF">2018-03-27T06:03:00Z</dcterms:created>
  <dcterms:modified xsi:type="dcterms:W3CDTF">2022-09-18T10:08:23Z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