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1410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58377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северный 2-7 м/с. Температура воздуха ночью 3-5, днем 19-21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20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20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3-5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1801255"/>
            <a:ext cx="4798915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19 сентября, ночью 20 сентября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ожидаются неблагоприятные метеорологические условия. Предупреждение НМУ 1 степени по г. Павлодар, г. Екибастуз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17392</TotalTime>
  <Words>692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2762</cp:revision>
  <cp:lastPrinted>2021-11-30T05:55:24Z</cp:lastPrinted>
  <dcterms:created xsi:type="dcterms:W3CDTF">2018-03-27T06:03:00Z</dcterms:created>
  <dcterms:modified xsi:type="dcterms:W3CDTF">2022-09-18T09:59:45Z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