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08" y="762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665251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№261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79999" y="2007410"/>
            <a:ext cx="4625291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ночью 20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567227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сентября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18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19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юго-восточный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19-21,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28-30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20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20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Малооблачно,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9-14 м/с. Температура воздуха ночью 17-19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15142</TotalTime>
  <Words>597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2362</cp:revision>
  <cp:lastPrinted>2021-10-15T03:50:29Z</cp:lastPrinted>
  <dcterms:created xsi:type="dcterms:W3CDTF">2018-03-27T06:03:00Z</dcterms:created>
  <dcterms:modified xsi:type="dcterms:W3CDTF">2022-09-18T10:20:06Z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