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сентября,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сентября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4668930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18 сентября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19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Без осадков. Ветер юго-западный 9-14 м/с. Температура воздуха ночью 10-12,  днем 25-27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сентября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20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Без осадков.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10-12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13265</TotalTime>
  <Words>584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2464</cp:revision>
  <cp:lastPrinted>2021-07-01T03:56:27Z</cp:lastPrinted>
  <dcterms:created xsi:type="dcterms:W3CDTF">2018-03-27T06:03:00Z</dcterms:created>
  <dcterms:modified xsi:type="dcterms:W3CDTF">2022-09-18T10:59:28Z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