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69715"/>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18 </a:t>
            </a:r>
            <a:r>
              <a:rPr lang="ru-RU" altLang="ru-RU" sz="1000" b="1" dirty="0" err="1" smtClean="0">
                <a:solidFill>
                  <a:srgbClr val="000000"/>
                </a:solidFill>
                <a:latin typeface="Times New Roman" pitchFamily="18" charset="0"/>
                <a:cs typeface="Times New Roman" pitchFamily="18" charset="0"/>
              </a:rPr>
              <a:t>қыркүйектен</a:t>
            </a:r>
            <a:r>
              <a:rPr lang="kk-KZ" altLang="ru-RU" sz="1000" b="1" dirty="0"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err="1"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19 </a:t>
            </a:r>
            <a:r>
              <a:rPr lang="kk-KZ" sz="1000" b="1" dirty="0" smtClean="0">
                <a:solidFill>
                  <a:srgbClr val="000000"/>
                </a:solidFill>
                <a:latin typeface="Times New Roman" pitchFamily="18" charset="0"/>
                <a:cs typeface="Times New Roman" pitchFamily="18" charset="0"/>
              </a:rPr>
              <a:t>қыркүйекке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10-12, күндіз 25-27 градус жылы.</a:t>
            </a:r>
            <a:endParaRPr lang="ru-RU" sz="1100" b="1" dirty="0" smtClean="0">
              <a:solidFill>
                <a:srgbClr val="000000"/>
              </a:solidFill>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19</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a:t>
            </a:r>
            <a:r>
              <a:rPr lang="kk-KZ" sz="1100" smtClean="0">
                <a:latin typeface="Times New Roman" pitchFamily="18" charset="0"/>
                <a:cs typeface="Times New Roman" pitchFamily="18" charset="0"/>
              </a:rPr>
              <a:t>Оңтүстік-батыстан</a:t>
            </a:r>
            <a:r>
              <a:rPr lang="kk-KZ" sz="1100" smtClean="0"/>
              <a:t> </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4864"/>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20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13097</TotalTime>
  <Words>557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2439</cp:revision>
  <cp:lastPrinted>2021-07-01T03:56:27Z</cp:lastPrinted>
  <dcterms:created xsi:type="dcterms:W3CDTF">2018-03-27T06:03:00Z</dcterms:created>
  <dcterms:modified xsi:type="dcterms:W3CDTF">2022-09-18T10:59:21Z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