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387681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19 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729692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19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20 сентября</a:t>
            </a:r>
            <a:endParaRPr lang="ru-RU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9-14 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Акимгужина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15356</TotalTime>
  <Words>561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2685</cp:revision>
  <cp:lastPrinted>2021-07-01T03:56:27Z</cp:lastPrinted>
  <dcterms:created xsi:type="dcterms:W3CDTF">2018-03-27T06:03:00Z</dcterms:created>
  <dcterms:modified xsi:type="dcterms:W3CDTF">2022-09-18T11:04:28Z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