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8050867"/>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18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19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solidFill>
                  <a:prstClr val="black"/>
                </a:solidFill>
                <a:latin typeface="Times New Roman" panose="02020603050405020304" pitchFamily="18" charset="0"/>
                <a:cs typeface="Times New Roman" panose="02020603050405020304" pitchFamily="18" charset="0"/>
              </a:rPr>
              <a:t>Жауын-шашынсыз. Оңтүстік-батыстан 9-14 м/с жел соғады. Ауа температурасы түнде 12-14, күндіз 26-28 жылы.</a:t>
            </a:r>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20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19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smtClean="0">
                <a:solidFill>
                  <a:prstClr val="black"/>
                </a:solidFill>
                <a:latin typeface="Times New Roman" panose="02020603050405020304" pitchFamily="18" charset="0"/>
                <a:cs typeface="Times New Roman" panose="02020603050405020304" pitchFamily="18" charset="0"/>
              </a:rPr>
              <a:t>Ауа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12-14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19 қыркүйек,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20 қыркүйек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жоғарылауы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14640</TotalTime>
  <Words>555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2488</cp:revision>
  <cp:lastPrinted>2021-07-01T07:38:07Z</cp:lastPrinted>
  <dcterms:created xsi:type="dcterms:W3CDTF">2018-03-27T06:03:00Z</dcterms:created>
  <dcterms:modified xsi:type="dcterms:W3CDTF">2022-09-18T10:56:37Z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