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2809785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18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19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северо-восточный 9-14, днем порывы 15-20 м/с. Температура воздуха ночью 11-13, днем 27-29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19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9-14 м/с. Температура воздуха ночью 12-14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инженер М. Садуакасов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18.09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:55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13601</TotalTime>
  <Words>612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2362</cp:revision>
  <cp:lastPrinted>2021-07-01T03:56:27Z</cp:lastPrinted>
  <dcterms:created xsi:type="dcterms:W3CDTF">2018-03-27T06:03:00Z</dcterms:created>
  <dcterms:modified xsi:type="dcterms:W3CDTF">2022-09-18T10:57:53Z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