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юго-западный с переходом на юго-восточный 3-8, днем порывы 12 м/с. Температура воздуха ночью 14-16, днем 25-27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19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1-6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12-14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979418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1165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133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071678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сентября, ночью 19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13533</TotalTime>
  <Words>617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2414</cp:revision>
  <cp:lastPrinted>2021-02-03T11:37:00Z</cp:lastPrinted>
  <dcterms:created xsi:type="dcterms:W3CDTF">2018-03-27T06:03:00Z</dcterms:created>
  <dcterms:modified xsi:type="dcterms:W3CDTF">2022-09-17T13:08:59Z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