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BDA8019-1812-4083-954D-1EFD2AB541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7282565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E8EF5-9A70-45E4-A7DC-47221890A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0172E-0E4B-4E8D-AD69-266077E7C9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555C9-806D-4F81-A4D1-CABF31F90E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3AC9B-1B40-4089-A374-739F66CA39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E8975-8C8D-4917-A372-1964C02A62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12578-8719-4268-8EE1-38057AD801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7B70-DD4B-4C36-BA3A-2A184EE74C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8DC46-FAA2-4587-812F-B6F312556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E3758-B1F6-438D-90F6-B68B0095E8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FD856-C75F-4F85-B286-F430B7FBB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C8E36-7849-41A8-8134-AC1327EE7C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EB79857-2C82-4DA5-8FB6-98EA9635AE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260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10-12, днем 25-27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19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18 сентября, ночью 19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сентября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128589" y="142910"/>
            <a:ext cx="4824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 dirty="0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4937" y="381795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14365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2674</cp:revision>
  <cp:lastPrinted>2021-07-01T09:11:30Z</cp:lastPrinted>
  <dcterms:created xsi:type="dcterms:W3CDTF">2018-03-27T06:03:00Z</dcterms:created>
  <dcterms:modified xsi:type="dcterms:W3CDTF">2022-09-17T12:50:20Z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