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083099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18</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18</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0-2° жылы, топырақ бетінде 2 градус үсік, күндіз </a:t>
            </a:r>
            <a:r>
              <a:rPr lang="kk-KZ"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Без осадков.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1307" y="237877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11307" y="3428207"/>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16284</TotalTime>
  <Words>603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2409</cp:revision>
  <cp:lastPrinted>2021-07-01T03:56:27Z</cp:lastPrinted>
  <dcterms:created xsi:type="dcterms:W3CDTF">2018-03-27T06:03:00Z</dcterms:created>
  <dcterms:modified xsi:type="dcterms:W3CDTF">2022-09-17T12:31:57Z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