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40636206"/>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17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Жауын-шашынсыз.</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солтүстік-шығыстан 2-7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түнде 0-2°, күндіз 20-22°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19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қыркүйекке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kk-KZ" sz="1200" dirty="0">
                <a:latin typeface="Times New Roman" panose="02020603050405020304" pitchFamily="18" charset="0"/>
                <a:cs typeface="Times New Roman" panose="02020603050405020304" pitchFamily="18" charset="0"/>
              </a:rPr>
              <a:t>солтүстік-шығыстан</a:t>
            </a:r>
            <a:r>
              <a:rPr lang="kk-KZ" sz="1200" dirty="0" smtClean="0">
                <a:solidFill>
                  <a:prstClr val="black"/>
                </a:solidFill>
                <a:latin typeface="Times New Roman" pitchFamily="18" charset="0"/>
                <a:cs typeface="Times New Roman" pitchFamily="18" charset="0"/>
              </a:rPr>
              <a:t> 2-7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4941423" y="2322395"/>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18 </a:t>
            </a:r>
            <a:r>
              <a:rPr lang="ru-RU" sz="1200" dirty="0" err="1">
                <a:solidFill>
                  <a:prstClr val="black"/>
                </a:solidFill>
                <a:latin typeface="Times New Roman" panose="02020603050405020304" pitchFamily="18" charset="0"/>
                <a:cs typeface="Times New Roman" panose="02020603050405020304" pitchFamily="18" charset="0"/>
              </a:rPr>
              <a:t>қыркүйекте</a:t>
            </a:r>
            <a:r>
              <a:rPr lang="kk-KZ" sz="1200" dirty="0">
                <a:solidFill>
                  <a:prstClr val="black"/>
                </a:solidFill>
                <a:latin typeface="Times New Roman" panose="02020603050405020304" pitchFamily="18" charset="0"/>
                <a:cs typeface="Times New Roman" panose="02020603050405020304" pitchFamily="18" charset="0"/>
              </a:rPr>
              <a:t> 2022 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4970845" y="3436780"/>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prstClr val="black"/>
                </a:solidFill>
                <a:latin typeface="Times New Roman" panose="02020603050405020304" pitchFamily="18" charset="0"/>
                <a:cs typeface="Times New Roman" panose="02020603050405020304" pitchFamily="18" charset="0"/>
              </a:rPr>
              <a:t>2-дәрежелі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6" name="Прямоугольник 17"/>
          <p:cNvSpPr>
            <a:spLocks noChangeArrowheads="1"/>
          </p:cNvSpPr>
          <p:nvPr/>
        </p:nvSpPr>
        <p:spPr bwMode="auto">
          <a:xfrm>
            <a:off x="155575" y="966788"/>
            <a:ext cx="46974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16285</TotalTime>
  <Words>606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2450</cp:revision>
  <cp:lastPrinted>2021-07-01T03:56:27Z</cp:lastPrinted>
  <dcterms:created xsi:type="dcterms:W3CDTF">2018-03-27T06:03:00Z</dcterms:created>
  <dcterms:modified xsi:type="dcterms:W3CDTF">2022-09-17T12:34:14Z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