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2596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769715"/>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18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2022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17 </a:t>
            </a:r>
            <a:r>
              <a:rPr lang="ru-RU" altLang="ru-RU" sz="1000" b="1" dirty="0" err="1" smtClean="0">
                <a:solidFill>
                  <a:srgbClr val="000000"/>
                </a:solidFill>
                <a:latin typeface="Times New Roman" pitchFamily="18" charset="0"/>
                <a:cs typeface="Times New Roman" pitchFamily="18" charset="0"/>
              </a:rPr>
              <a:t>қыркүйектен</a:t>
            </a:r>
            <a:r>
              <a:rPr lang="kk-KZ" altLang="ru-RU" sz="1000" b="1" dirty="0" smtClean="0">
                <a:solidFill>
                  <a:srgbClr val="000000"/>
                </a:solidFill>
                <a:latin typeface="Times New Roman" pitchFamily="18" charset="0"/>
                <a:cs typeface="Times New Roman" pitchFamily="18" charset="0"/>
              </a:rPr>
              <a:t> </a:t>
            </a:r>
            <a:r>
              <a:rPr lang="ru-RU" altLang="ru-RU" sz="1000" b="1" dirty="0" smtClean="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err="1" smtClean="0">
                <a:solidFill>
                  <a:srgbClr val="000000"/>
                </a:solidFill>
                <a:latin typeface="Times New Roman" pitchFamily="18" charset="0"/>
                <a:cs typeface="Times New Roman" pitchFamily="18" charset="0"/>
              </a:rPr>
              <a:t> </a:t>
            </a:r>
            <a:r>
              <a:rPr lang="ru-RU" altLang="ru-RU" sz="1000" b="1" dirty="0" smtClean="0">
                <a:solidFill>
                  <a:srgbClr val="000000"/>
                </a:solidFill>
                <a:latin typeface="Times New Roman" pitchFamily="18" charset="0"/>
                <a:cs typeface="Times New Roman" pitchFamily="18" charset="0"/>
              </a:rPr>
              <a:t>18 </a:t>
            </a:r>
            <a:r>
              <a:rPr lang="kk-KZ" sz="1000" b="1" dirty="0" smtClean="0">
                <a:solidFill>
                  <a:srgbClr val="000000"/>
                </a:solidFill>
                <a:latin typeface="Times New Roman" pitchFamily="18" charset="0"/>
                <a:cs typeface="Times New Roman" pitchFamily="18" charset="0"/>
              </a:rPr>
              <a:t>қыркүйекке </a:t>
            </a:r>
            <a:r>
              <a:rPr lang="ru-RU" altLang="ru-RU" sz="1000" b="1" dirty="0" smtClean="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ru-RU" sz="10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Оңтүстік-шығыстан жел соғады, күші 9-14, күндіз екпіні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5-7, күндіз 22-24 градус жылы.</a:t>
            </a:r>
            <a:endParaRPr lang="ru-RU" sz="1100" b="1" dirty="0" smtClean="0">
              <a:solidFill>
                <a:srgbClr val="000000"/>
              </a:solidFill>
              <a:latin typeface="Times New Roman" pitchFamily="18" charset="0"/>
              <a:cs typeface="Times New Roman" pitchFamily="18" charset="0"/>
            </a:endParaRPr>
          </a:p>
          <a:p>
            <a:pPr indent="182563" algn="ctr"/>
            <a:endParaRPr lang="ru-RU" sz="1100" b="1" smtClean="0">
              <a:solidFill>
                <a:srgbClr val="000000"/>
              </a:solidFill>
              <a:latin typeface="Times New Roman" pitchFamily="18" charset="0"/>
              <a:cs typeface="Times New Roman" pitchFamily="18" charset="0"/>
            </a:endParaRPr>
          </a:p>
          <a:p>
            <a:pPr indent="182563" algn="ctr"/>
            <a:r>
              <a:rPr lang="ru-RU" sz="1100" b="1" smtClean="0">
                <a:solidFill>
                  <a:srgbClr val="000000"/>
                </a:solidFill>
                <a:latin typeface="Times New Roman" pitchFamily="18" charset="0"/>
                <a:cs typeface="Times New Roman" pitchFamily="18" charset="0"/>
              </a:rPr>
              <a:t>19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18</a:t>
            </a:r>
            <a:r>
              <a:rPr lang="ru-RU" alt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Оңтүстіктен жел 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6-8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53000" y="328498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204864"/>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19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13096</TotalTime>
  <Words>561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2437</cp:revision>
  <cp:lastPrinted>2021-07-01T03:56:27Z</cp:lastPrinted>
  <dcterms:created xsi:type="dcterms:W3CDTF">2018-03-27T06:03:00Z</dcterms:created>
  <dcterms:modified xsi:type="dcterms:W3CDTF">2022-09-17T13:48:28Z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