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2902E"/>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69" autoAdjust="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382191"/>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17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18</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соғады,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Ауаның температурасы түнде 2-4 градус жылы, топырақ бетінде 2 градус үсік, 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18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4-6 градус жылы, топырақ бетінде 1 градус үсік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95876" y="4286256"/>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a16="http://schemas.microsoft.com/office/drawing/2014/main" xmlns="" val="20000"/>
                    </a:ext>
                  </a:extLst>
                </a:gridCol>
                <a:gridCol w="1412006">
                  <a:extLst>
                    <a:ext uri="{9D8B030D-6E8A-4147-A177-3AD203B41FA5}">
                      <a16:colId xmlns:a16="http://schemas.microsoft.com/office/drawing/2014/main" xmlns="" val="20001"/>
                    </a:ext>
                  </a:extLst>
                </a:gridCol>
                <a:gridCol w="1409123">
                  <a:extLst>
                    <a:ext uri="{9D8B030D-6E8A-4147-A177-3AD203B41FA5}">
                      <a16:colId xmlns:a16="http://schemas.microsoft.com/office/drawing/2014/main" xmlns=""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724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88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881562" y="3786190"/>
            <a:ext cx="4857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500306"/>
            <a:ext cx="4679950" cy="769441"/>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altLang="en-US" sz="1100" dirty="0" smtClean="0">
                <a:solidFill>
                  <a:schemeClr val="tx1"/>
                </a:solidFill>
                <a:latin typeface="Times New Roman" pitchFamily="18" charset="0"/>
                <a:cs typeface="Times New Roman" pitchFamily="18" charset="0"/>
                <a:sym typeface="+mn-ea"/>
              </a:rPr>
              <a:t>18, түнде 19 қыркүйекте метеорологиялық жағдайлар қала атмосферасында ластаушы заттардың </a:t>
            </a:r>
            <a:r>
              <a:rPr lang="kk-KZ" altLang="en-US" sz="1100" b="1" dirty="0" smtClean="0">
                <a:solidFill>
                  <a:schemeClr val="tx1"/>
                </a:solidFill>
                <a:latin typeface="Times New Roman" pitchFamily="18" charset="0"/>
                <a:cs typeface="Times New Roman" pitchFamily="18" charset="0"/>
                <a:sym typeface="+mn-ea"/>
              </a:rPr>
              <a:t>жиналуына</a:t>
            </a:r>
            <a:r>
              <a:rPr lang="kk-KZ" altLang="en-US" sz="11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100" dirty="0" smtClean="0">
                <a:solidFill>
                  <a:schemeClr val="tx1"/>
                </a:solidFill>
                <a:latin typeface="Times New Roman" pitchFamily="18" charset="0"/>
                <a:cs typeface="Times New Roman" pitchFamily="18" charset="0"/>
                <a:sym typeface="+mn-ea"/>
              </a:rPr>
              <a:t>Жалпы қала бойынша 18, түнде 19 қыркүйекте ауаның ластану деңгейі көтеріңкі болады деп күтілуде.</a:t>
            </a:r>
          </a:p>
        </p:txBody>
      </p:sp>
      <p:sp>
        <p:nvSpPr>
          <p:cNvPr id="15" name="TextBox 13"/>
          <p:cNvSpPr txBox="1"/>
          <p:nvPr/>
        </p:nvSpPr>
        <p:spPr>
          <a:xfrm>
            <a:off x="5167314" y="3500438"/>
            <a:ext cx="4429156"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623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2706</cp:revision>
  <cp:lastPrinted>2021-07-01T07:38:07Z</cp:lastPrinted>
  <dcterms:created xsi:type="dcterms:W3CDTF">2018-03-27T06:03:00Z</dcterms:created>
  <dcterms:modified xsi:type="dcterms:W3CDTF">2022-09-17T12:44:46Z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