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07539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9" y="225248"/>
            <a:ext cx="4612070"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3-8 м/с. Ауа температурасы түнде 1-3, күндіз 19-21 жылы.</a:t>
            </a:r>
          </a:p>
          <a:p>
            <a:pPr algn="just"/>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3-8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1374" y="2257959"/>
            <a:ext cx="4631808"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18</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19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бойынша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төмендеуі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8"/>
            <a:ext cx="4774154" cy="3720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17198</TotalTime>
  <Words>625</Words>
  <Application>Microsoft Office PowerPoint</Application>
  <PresentationFormat>Лист A4 (210x297 мм)</PresentationFormat>
  <Paragraphs>104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2796</cp:revision>
  <cp:lastPrinted>2022-05-31T05:49:59Z</cp:lastPrinted>
  <dcterms:created xsi:type="dcterms:W3CDTF">2018-03-27T06:03:00Z</dcterms:created>
  <dcterms:modified xsi:type="dcterms:W3CDTF">2022-09-17T12:54:06Z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