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7102208"/>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248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smtClean="0">
                          <a:solidFill>
                            <a:schemeClr val="tx2">
                              <a:lumMod val="75000"/>
                            </a:schemeClr>
                          </a:solidFill>
                          <a:latin typeface="Times New Roman" panose="02020603050405020304" pitchFamily="18" charset="0"/>
                          <a:cs typeface="Times New Roman" panose="02020603050405020304" pitchFamily="18" charset="0"/>
                        </a:rPr>
                        <a:t>17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752928" cy="2308324"/>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a:latin typeface="Times New Roman" panose="02020603050405020304" pitchFamily="18" charset="0"/>
                <a:cs typeface="Times New Roman" panose="02020603050405020304" pitchFamily="18" charset="0"/>
              </a:rPr>
              <a:t>қыркүйек</a:t>
            </a:r>
          </a:p>
          <a:p>
            <a:pPr lvl="0" algn="ctr"/>
            <a:r>
              <a:rPr lang="kk-KZ" altLang="ru-RU" sz="1200" b="1" dirty="0" smtClean="0">
                <a:latin typeface="Times New Roman" panose="02020603050405020304" pitchFamily="18" charset="0"/>
                <a:cs typeface="Times New Roman" panose="02020603050405020304" pitchFamily="18" charset="0"/>
              </a:rPr>
              <a:t>   17 </a:t>
            </a:r>
            <a:r>
              <a:rPr lang="kk-KZ" altLang="ru-RU" sz="1200" b="1" dirty="0">
                <a:latin typeface="Times New Roman" panose="02020603050405020304" pitchFamily="18" charset="0"/>
                <a:cs typeface="Times New Roman" panose="02020603050405020304" pitchFamily="18" charset="0"/>
              </a:rPr>
              <a:t>қыркүйек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18 қыркүйек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Оңтүстік-батыстан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күші 9-14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a:solidFill>
                  <a:prstClr val="black"/>
                </a:solidFill>
                <a:latin typeface="Times New Roman" panose="02020603050405020304" pitchFamily="18" charset="0"/>
                <a:cs typeface="Times New Roman" panose="02020603050405020304" pitchFamily="18" charset="0"/>
              </a:rPr>
              <a:t>Ауа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10-12,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24-26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lvl="0"/>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19 қыркүйек</a:t>
            </a:r>
            <a:endParaRPr lang="kk-KZ"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18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қыркүйек</a:t>
            </a:r>
          </a:p>
          <a:p>
            <a:pPr lvl="0" algn="ct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Оңтүстік-батыстан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smtClean="0">
                <a:solidFill>
                  <a:prstClr val="black"/>
                </a:solidFill>
                <a:latin typeface="Times New Roman" panose="02020603050405020304" pitchFamily="18" charset="0"/>
                <a:cs typeface="Times New Roman" panose="02020603050405020304" pitchFamily="18" charset="0"/>
              </a:rPr>
              <a:t>Ауа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10-12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2278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қыркүйекте</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18 қыркүйек,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19 қыркүйек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жоғарылауы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14636</TotalTime>
  <Words>557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2486</cp:revision>
  <cp:lastPrinted>2021-07-01T07:38:07Z</cp:lastPrinted>
  <dcterms:created xsi:type="dcterms:W3CDTF">2018-03-27T06:03:00Z</dcterms:created>
  <dcterms:modified xsi:type="dcterms:W3CDTF">2022-09-17T13:45:54Z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